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36111214-5F44-4353-9ED7-DEA4523340E1}" type="datetimeFigureOut">
              <a:rPr lang="zh-TW" altLang="en-US" smtClean="0"/>
              <a:t>2015/5/26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C091D8F9-0AE6-4F58-8FA0-7D1EE66A024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1187624" y="1905030"/>
            <a:ext cx="7272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南北立委大</a:t>
            </a:r>
            <a:r>
              <a:rPr lang="en-US" altLang="zh-TW" sz="8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PK</a:t>
            </a:r>
            <a:endParaRPr lang="zh-TW" altLang="en-US" sz="88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79912" y="4149080"/>
            <a:ext cx="22322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政治二   廖偉鈞</a:t>
            </a:r>
            <a:endParaRPr lang="en-US" altLang="zh-TW" sz="20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0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政治</a:t>
            </a:r>
            <a:r>
              <a:rPr lang="zh-TW" altLang="en-US" sz="20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二   朱于威</a:t>
            </a:r>
            <a:endParaRPr lang="en-US" altLang="zh-TW" sz="20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0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政治二 </a:t>
            </a:r>
            <a:r>
              <a:rPr lang="zh-TW" altLang="en-US" sz="20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  古鎵瑨</a:t>
            </a:r>
            <a:endParaRPr lang="zh-TW" altLang="en-US" sz="20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511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buClr>
                <a:srgbClr val="6F6F74"/>
              </a:buClr>
            </a:pPr>
            <a:r>
              <a:rPr lang="zh-TW" altLang="en-US" sz="2800" dirty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職業相關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立法 有機</a:t>
            </a:r>
            <a:r>
              <a:rPr lang="zh-TW" altLang="en-US" sz="2800" dirty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農業促進條例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陳亭妃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</a:p>
          <a:p>
            <a:pPr lvl="0">
              <a:buClr>
                <a:srgbClr val="6F6F74"/>
              </a:buClr>
            </a:pPr>
            <a:endParaRPr lang="en-US" altLang="zh-TW" sz="2800" dirty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文化</a:t>
            </a:r>
            <a:r>
              <a:rPr lang="en-US" altLang="zh-TW" sz="2800" dirty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/</a:t>
            </a:r>
            <a:r>
              <a:rPr lang="zh-TW" altLang="en-US" sz="2800" dirty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本土</a:t>
            </a:r>
            <a:r>
              <a:rPr lang="zh-TW" altLang="zh-TW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法案</a:t>
            </a:r>
            <a:r>
              <a:rPr lang="zh-TW" altLang="en-US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 國家</a:t>
            </a:r>
            <a:r>
              <a:rPr lang="zh-TW" altLang="en-US" sz="2800" dirty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語言發展法</a:t>
            </a:r>
            <a:r>
              <a:rPr lang="zh-TW" altLang="en-US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管碧玲</a:t>
            </a:r>
            <a:r>
              <a:rPr lang="en-US" altLang="zh-TW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  <a:endParaRPr lang="en-US" altLang="zh-TW" sz="2800" dirty="0">
              <a:solidFill>
                <a:srgbClr val="7030A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zh-TW" altLang="en-US" sz="28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pPr lvl="0">
              <a:buClr>
                <a:srgbClr val="6F6F74"/>
              </a:buClr>
            </a:pP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 </a:t>
            </a:r>
            <a:endParaRPr lang="en-US" altLang="zh-TW" sz="2800" dirty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/>
              <a:t>舉例</a:t>
            </a:r>
          </a:p>
        </p:txBody>
      </p:sp>
    </p:spTree>
    <p:extLst>
      <p:ext uri="{BB962C8B-B14F-4D97-AF65-F5344CB8AC3E}">
        <p14:creationId xmlns:p14="http://schemas.microsoft.com/office/powerpoint/2010/main" val="418353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720544"/>
          </a:xfrm>
        </p:spPr>
        <p:txBody>
          <a:bodyPr/>
          <a:lstStyle/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提案浮濫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 smtClean="0">
                <a:solidFill>
                  <a:srgbClr val="FFFF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廢止</a:t>
            </a:r>
            <a:r>
              <a:rPr lang="zh-TW" altLang="en-US" sz="2800" dirty="0">
                <a:solidFill>
                  <a:srgbClr val="FFFF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民國二十三年六釐英金庚款公債</a:t>
            </a:r>
            <a:r>
              <a:rPr lang="zh-TW" altLang="en-US" sz="2800" dirty="0" smtClean="0">
                <a:solidFill>
                  <a:srgbClr val="FFFF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條例</a:t>
            </a:r>
            <a:r>
              <a:rPr lang="en-US" altLang="zh-TW" sz="2800" dirty="0" smtClean="0">
                <a:solidFill>
                  <a:srgbClr val="FFFF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FFFF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葉宜津</a:t>
            </a:r>
            <a:r>
              <a:rPr lang="en-US" altLang="zh-TW" sz="2800" dirty="0" smtClean="0">
                <a:solidFill>
                  <a:srgbClr val="FFFF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</a:p>
          <a:p>
            <a:endParaRPr lang="en-US" altLang="zh-TW" sz="2800" dirty="0" smtClean="0">
              <a:solidFill>
                <a:srgbClr val="FFFF0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環境資源部組織法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葉宜津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</a:p>
          <a:p>
            <a:r>
              <a:rPr lang="zh-TW" altLang="en-US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環境資源部化學安全管理署組織法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林國正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  <a:b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</a:br>
            <a:r>
              <a:rPr lang="zh-TW" altLang="en-US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環境資源部國家公園署組織法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黃昭順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</a:p>
          <a:p>
            <a:r>
              <a:rPr lang="zh-TW" altLang="en-US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環境資源部國家公園署組織法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管碧玲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  <a:endParaRPr lang="zh-TW" altLang="en-US" sz="2800" dirty="0">
              <a:solidFill>
                <a:srgbClr val="00B05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zh-TW" altLang="en-US" sz="28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400" dirty="0" smtClean="0"/>
              <a:t>南部的嚴重問題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97852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造就不同的原因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南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北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立委黨籍不同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選區服務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或</a:t>
            </a:r>
            <a:r>
              <a:rPr lang="zh-TW" altLang="en-US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媒體表現 </a:t>
            </a:r>
            <a:endParaRPr lang="en-US" altLang="zh-TW" sz="2800" dirty="0" smtClean="0">
              <a:solidFill>
                <a:srgbClr val="7030A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>
              <a:solidFill>
                <a:srgbClr val="7030A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400" dirty="0" smtClean="0"/>
              <a:t>分析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26623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看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什麼</a:t>
            </a:r>
            <a:r>
              <a:rPr lang="en-US" altLang="zh-TW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?</a:t>
            </a: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法律主提案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量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法律主提案通過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量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法律全文主提案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量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法律全文主提案通過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量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口頭質詢次數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量化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08750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>
          <a:xfrm>
            <a:off x="457200" y="2852936"/>
            <a:ext cx="8229600" cy="3243064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平均數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標準差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>
                <a:latin typeface="+mj-ea"/>
              </a:rPr>
              <a:t>怎麼看</a:t>
            </a:r>
            <a:r>
              <a:rPr lang="en-US" altLang="zh-TW" sz="4400" dirty="0" smtClean="0">
                <a:latin typeface="+mj-ea"/>
              </a:rPr>
              <a:t>?</a:t>
            </a:r>
            <a:endParaRPr lang="zh-TW" altLang="en-US" sz="4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7366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北：</a:t>
            </a:r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南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法律主提案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量 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42.4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43.8</a:t>
            </a:r>
          </a:p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法律主提案通過量 </a:t>
            </a:r>
            <a:r>
              <a:rPr lang="en-US" altLang="zh-TW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12.5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3.6</a:t>
            </a:r>
          </a:p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法律</a:t>
            </a:r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全文主提案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量 </a:t>
            </a:r>
            <a:r>
              <a:rPr lang="en-US" altLang="zh-TW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2.8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10.9</a:t>
            </a:r>
            <a:endParaRPr lang="en-US" altLang="zh-TW" sz="2800" dirty="0">
              <a:solidFill>
                <a:srgbClr val="FF000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法律全文主提案通過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量 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0.5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0.4</a:t>
            </a:r>
            <a:endParaRPr lang="en-US" altLang="zh-TW" sz="2800" dirty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口頭質詢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次數 </a:t>
            </a:r>
            <a:r>
              <a:rPr lang="en-US" altLang="zh-TW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261.3</a:t>
            </a:r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385.3</a:t>
            </a:r>
            <a:endParaRPr lang="zh-TW" altLang="en-US" sz="2800" dirty="0">
              <a:solidFill>
                <a:srgbClr val="FF000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zh-TW" altLang="en-US" sz="28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平均數比較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6366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buClr>
                <a:srgbClr val="6F6F74"/>
              </a:buClr>
            </a:pPr>
            <a:r>
              <a:rPr lang="zh-TW" altLang="en-US" sz="2800" dirty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北：南</a:t>
            </a:r>
            <a:endParaRPr lang="en-US" altLang="zh-TW" sz="2800" dirty="0">
              <a:solidFill>
                <a:srgbClr val="FFFFFF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pPr lvl="0">
              <a:buClr>
                <a:srgbClr val="6F6F74"/>
              </a:buClr>
            </a:pPr>
            <a:endParaRPr lang="en-US" altLang="zh-TW" sz="2800" dirty="0">
              <a:solidFill>
                <a:srgbClr val="FFFFFF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pPr lvl="0">
              <a:buClr>
                <a:srgbClr val="6F6F74"/>
              </a:buClr>
            </a:pPr>
            <a:r>
              <a:rPr lang="zh-TW" altLang="en-US" sz="2800" dirty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法律主提案量 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38.3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32.6</a:t>
            </a:r>
          </a:p>
          <a:p>
            <a:pPr lvl="0">
              <a:buClr>
                <a:srgbClr val="6F6F74"/>
              </a:buClr>
            </a:pPr>
            <a:r>
              <a:rPr lang="zh-TW" altLang="en-US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法律</a:t>
            </a:r>
            <a:r>
              <a:rPr lang="zh-TW" altLang="en-US" sz="2800" dirty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主提案通過量 </a:t>
            </a:r>
            <a:r>
              <a:rPr lang="en-US" altLang="zh-TW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13.3</a:t>
            </a:r>
            <a:r>
              <a:rPr lang="zh-TW" altLang="en-US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3.6</a:t>
            </a:r>
          </a:p>
          <a:p>
            <a:pPr lvl="0">
              <a:buClr>
                <a:srgbClr val="6F6F74"/>
              </a:buClr>
            </a:pPr>
            <a:r>
              <a:rPr lang="zh-TW" altLang="en-US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法律</a:t>
            </a:r>
            <a:r>
              <a:rPr lang="zh-TW" altLang="en-US" sz="2800" dirty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全文主提案量 </a:t>
            </a:r>
            <a:r>
              <a:rPr lang="en-US" altLang="zh-TW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3.2</a:t>
            </a:r>
            <a:r>
              <a:rPr lang="zh-TW" altLang="en-US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9.6</a:t>
            </a:r>
          </a:p>
          <a:p>
            <a:pPr lvl="0">
              <a:buClr>
                <a:srgbClr val="6F6F74"/>
              </a:buClr>
            </a:pPr>
            <a:r>
              <a:rPr lang="zh-TW" altLang="en-US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法律</a:t>
            </a:r>
            <a:r>
              <a:rPr lang="zh-TW" altLang="en-US" sz="2800" dirty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全文主提案通過量 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0.9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0.7</a:t>
            </a:r>
          </a:p>
          <a:p>
            <a:pPr lvl="0">
              <a:buClr>
                <a:srgbClr val="6F6F74"/>
              </a:buClr>
            </a:pPr>
            <a:r>
              <a:rPr lang="zh-TW" altLang="en-US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口頭</a:t>
            </a:r>
            <a:r>
              <a:rPr lang="zh-TW" altLang="en-US" sz="2800" dirty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質詢次數 </a:t>
            </a:r>
            <a:r>
              <a:rPr lang="en-US" altLang="zh-TW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90.1</a:t>
            </a:r>
            <a:r>
              <a:rPr lang="zh-TW" altLang="en-US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：</a:t>
            </a:r>
            <a:r>
              <a:rPr lang="en-US" altLang="zh-TW" sz="2800" dirty="0" smtClean="0">
                <a:solidFill>
                  <a:srgbClr val="FFFFFF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229.2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>
                <a:latin typeface="+mj-ea"/>
              </a:rPr>
              <a:t>標準差比較</a:t>
            </a:r>
            <a:endParaRPr lang="zh-TW" altLang="en-US" sz="4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58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看什麼</a:t>
            </a:r>
            <a:r>
              <a:rPr lang="en-US" altLang="zh-TW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?</a:t>
            </a: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立委提什麼案</a:t>
            </a:r>
            <a:endParaRPr lang="zh-TW" altLang="en-US" sz="28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質化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7737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四大方向：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職業相關立法</a:t>
            </a:r>
            <a:endParaRPr lang="en-US" altLang="zh-TW" sz="2800" dirty="0" smtClean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zh-TW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福利</a:t>
            </a:r>
            <a:r>
              <a:rPr lang="en-US" altLang="zh-TW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/</a:t>
            </a:r>
            <a:r>
              <a:rPr lang="zh-TW" altLang="zh-TW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人權</a:t>
            </a:r>
            <a:r>
              <a:rPr lang="zh-TW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法案</a:t>
            </a:r>
            <a:endParaRPr lang="en-US" altLang="zh-TW" sz="2800" dirty="0" smtClean="0">
              <a:solidFill>
                <a:srgbClr val="00B05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zh-TW" sz="2800" dirty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教育</a:t>
            </a:r>
            <a:r>
              <a:rPr lang="zh-TW" altLang="zh-TW" sz="2800" dirty="0" smtClean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法案</a:t>
            </a:r>
            <a:endParaRPr lang="en-US" altLang="zh-TW" sz="2800" dirty="0" smtClean="0">
              <a:solidFill>
                <a:srgbClr val="FFC00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救濟</a:t>
            </a:r>
            <a:r>
              <a:rPr lang="en-US" altLang="zh-TW" sz="2800" dirty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/</a:t>
            </a:r>
            <a:r>
              <a:rPr lang="zh-TW" altLang="en-US" sz="2800" dirty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防制法案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北部提案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08296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>
          <a:xfrm>
            <a:off x="-108520" y="2020824"/>
            <a:ext cx="9361040" cy="4075176"/>
          </a:xfrm>
        </p:spPr>
        <p:txBody>
          <a:bodyPr/>
          <a:lstStyle/>
          <a:p>
            <a:r>
              <a:rPr lang="zh-TW" altLang="en-US" sz="2800" dirty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職業相關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立法  驗光</a:t>
            </a:r>
            <a:r>
              <a:rPr lang="zh-TW" altLang="en-US" sz="2800" dirty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人員法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江惠貞</a:t>
            </a:r>
            <a:r>
              <a:rPr lang="en-US" altLang="zh-TW" sz="2800" dirty="0" smtClean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</a:p>
          <a:p>
            <a:endParaRPr lang="en-US" altLang="zh-TW" sz="2800" dirty="0" smtClean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zh-TW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福利</a:t>
            </a:r>
            <a:r>
              <a:rPr lang="en-US" altLang="zh-TW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/</a:t>
            </a:r>
            <a:r>
              <a:rPr lang="zh-TW" altLang="zh-TW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人權</a:t>
            </a:r>
            <a:r>
              <a:rPr lang="zh-TW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法案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 兒童</a:t>
            </a:r>
            <a:r>
              <a:rPr lang="zh-TW" altLang="en-US" sz="2800" dirty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網路個人資料保護法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賴士葆</a:t>
            </a:r>
            <a:r>
              <a:rPr lang="en-US" altLang="zh-TW" sz="2800" dirty="0" smtClean="0">
                <a:solidFill>
                  <a:srgbClr val="00B05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</a:p>
          <a:p>
            <a:endParaRPr lang="en-US" altLang="zh-TW" sz="2800" dirty="0">
              <a:solidFill>
                <a:srgbClr val="00B05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zh-TW" sz="2800" dirty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教育</a:t>
            </a:r>
            <a:r>
              <a:rPr lang="zh-TW" altLang="zh-TW" sz="2800" dirty="0" smtClean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法案</a:t>
            </a:r>
            <a:r>
              <a:rPr lang="zh-TW" altLang="en-US" sz="2800" dirty="0" smtClean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 十二年</a:t>
            </a:r>
            <a:r>
              <a:rPr lang="zh-TW" altLang="en-US" sz="2800" dirty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國民基本教育推動條例</a:t>
            </a:r>
            <a:r>
              <a:rPr lang="zh-TW" altLang="en-US" sz="2800" dirty="0" smtClean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林淑芬</a:t>
            </a:r>
            <a:r>
              <a:rPr lang="en-US" altLang="zh-TW" sz="2800" dirty="0" smtClean="0">
                <a:solidFill>
                  <a:srgbClr val="FFC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</a:p>
          <a:p>
            <a:endParaRPr lang="en-US" altLang="zh-TW" sz="2800" dirty="0">
              <a:solidFill>
                <a:srgbClr val="FFC00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救濟</a:t>
            </a:r>
            <a:r>
              <a:rPr lang="en-US" altLang="zh-TW" sz="2800" dirty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/</a:t>
            </a:r>
            <a:r>
              <a:rPr lang="zh-TW" altLang="en-US" sz="2800" dirty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防制</a:t>
            </a:r>
            <a:r>
              <a:rPr lang="zh-TW" altLang="en-US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法案 光</a:t>
            </a:r>
            <a:r>
              <a:rPr lang="zh-TW" altLang="en-US" sz="2800" dirty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害防治法</a:t>
            </a:r>
            <a:r>
              <a:rPr lang="zh-TW" altLang="en-US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草案</a:t>
            </a:r>
            <a:r>
              <a:rPr lang="en-US" altLang="zh-TW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蔣乃辛</a:t>
            </a:r>
            <a:r>
              <a:rPr lang="en-US" altLang="zh-TW" sz="2800" dirty="0" smtClean="0">
                <a:solidFill>
                  <a:srgbClr val="FF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  <a:endParaRPr lang="zh-TW" altLang="en-US" sz="2800" dirty="0">
              <a:solidFill>
                <a:srgbClr val="FF000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>
              <a:solidFill>
                <a:srgbClr val="FFC00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900" dirty="0" smtClean="0"/>
              <a:t>舉例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749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TW" altLang="en-US" sz="2800" dirty="0" smtClean="0">
                <a:latin typeface="華康儷粗黑" panose="020B0709000000000000" pitchFamily="49" charset="-120"/>
                <a:ea typeface="華康儷粗黑" panose="020B0709000000000000" pitchFamily="49" charset="-120"/>
              </a:rPr>
              <a:t>兩大方向：</a:t>
            </a:r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>
                <a:solidFill>
                  <a:srgbClr val="0070C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職業相關立法</a:t>
            </a:r>
            <a:endParaRPr lang="en-US" altLang="zh-TW" sz="2800" dirty="0">
              <a:solidFill>
                <a:srgbClr val="0070C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en-US" altLang="zh-TW" sz="2800" dirty="0" smtClean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r>
              <a:rPr lang="zh-TW" altLang="en-US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文化</a:t>
            </a:r>
            <a:r>
              <a:rPr lang="en-US" altLang="zh-TW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/</a:t>
            </a:r>
            <a:r>
              <a:rPr lang="zh-TW" altLang="en-US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本土</a:t>
            </a:r>
            <a:r>
              <a:rPr lang="zh-TW" altLang="zh-TW" sz="2800" dirty="0" smtClean="0">
                <a:solidFill>
                  <a:srgbClr val="7030A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法案</a:t>
            </a:r>
            <a:endParaRPr lang="en-US" altLang="zh-TW" sz="2800" dirty="0">
              <a:solidFill>
                <a:srgbClr val="7030A0"/>
              </a:solidFill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endParaRPr lang="zh-TW" altLang="en-US" sz="2800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400" dirty="0" smtClean="0"/>
              <a:t>南部提案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70427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 古典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56</TotalTime>
  <Words>314</Words>
  <Application>Microsoft Office PowerPoint</Application>
  <PresentationFormat>如螢幕大小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BlackTie</vt:lpstr>
      <vt:lpstr>PowerPoint 簡報</vt:lpstr>
      <vt:lpstr>量化</vt:lpstr>
      <vt:lpstr>怎麼看?</vt:lpstr>
      <vt:lpstr>平均數比較</vt:lpstr>
      <vt:lpstr>標準差比較</vt:lpstr>
      <vt:lpstr>質化</vt:lpstr>
      <vt:lpstr>北部提案</vt:lpstr>
      <vt:lpstr>舉例</vt:lpstr>
      <vt:lpstr>南部提案</vt:lpstr>
      <vt:lpstr>舉例</vt:lpstr>
      <vt:lpstr>南部的嚴重問題</vt:lpstr>
      <vt:lpstr>分析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G500s</dc:creator>
  <cp:lastModifiedBy>G500s</cp:lastModifiedBy>
  <cp:revision>7</cp:revision>
  <dcterms:created xsi:type="dcterms:W3CDTF">2015-05-25T18:31:15Z</dcterms:created>
  <dcterms:modified xsi:type="dcterms:W3CDTF">2015-05-25T19:27:54Z</dcterms:modified>
</cp:coreProperties>
</file>