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5800-71BD-4964-9486-D27998E5609D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094E-2D79-4FD8-82C9-4A94032FC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9071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5800-71BD-4964-9486-D27998E5609D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094E-2D79-4FD8-82C9-4A94032FC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9830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5800-71BD-4964-9486-D27998E5609D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094E-2D79-4FD8-82C9-4A94032FC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1413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5800-71BD-4964-9486-D27998E5609D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094E-2D79-4FD8-82C9-4A94032FC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6390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5800-71BD-4964-9486-D27998E5609D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094E-2D79-4FD8-82C9-4A94032FC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443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5800-71BD-4964-9486-D27998E5609D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094E-2D79-4FD8-82C9-4A94032FC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652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5800-71BD-4964-9486-D27998E5609D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094E-2D79-4FD8-82C9-4A94032FC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1567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5800-71BD-4964-9486-D27998E5609D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094E-2D79-4FD8-82C9-4A94032FC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236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5800-71BD-4964-9486-D27998E5609D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094E-2D79-4FD8-82C9-4A94032FC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6933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5800-71BD-4964-9486-D27998E5609D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094E-2D79-4FD8-82C9-4A94032FC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422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5800-71BD-4964-9486-D27998E5609D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094E-2D79-4FD8-82C9-4A94032FC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6728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95800-71BD-4964-9486-D27998E5609D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B094E-2D79-4FD8-82C9-4A94032FC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730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 descr="C:\Users\csquare01\Dropbox\新版口袋國會\頁面圖\口袋國會＿政治獻金_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7704856" cy="6634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圖說文字 4"/>
          <p:cNvSpPr/>
          <p:nvPr/>
        </p:nvSpPr>
        <p:spPr>
          <a:xfrm>
            <a:off x="6324101" y="2276872"/>
            <a:ext cx="2541822" cy="738485"/>
          </a:xfrm>
          <a:prstGeom prst="wedgeRectCallout">
            <a:avLst>
              <a:gd name="adj1" fmla="val -67723"/>
              <a:gd name="adj2" fmla="val 627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200" dirty="0" smtClean="0"/>
              <a:t>有上端搜尋後才有下方列表</a:t>
            </a:r>
            <a:endParaRPr lang="zh-TW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319298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 descr="C:\Users\csquare01\Dropbox\新版口袋國會\頁面圖\口袋國會＿政治獻金_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51903" cy="9327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092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csquare01\Dropbox\新版口袋國會\頁面圖\口袋國會＿政治獻金_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36" y="44624"/>
            <a:ext cx="9062864" cy="7804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圖說文字 4"/>
          <p:cNvSpPr/>
          <p:nvPr/>
        </p:nvSpPr>
        <p:spPr>
          <a:xfrm>
            <a:off x="6084168" y="-1323528"/>
            <a:ext cx="4985169" cy="2880320"/>
          </a:xfrm>
          <a:prstGeom prst="wedgeRectCallout">
            <a:avLst>
              <a:gd name="adj1" fmla="val -65856"/>
              <a:gd name="adj2" fmla="val 882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000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7161" y="-846852"/>
            <a:ext cx="3471345" cy="2403644"/>
          </a:xfrm>
          <a:prstGeom prst="rect">
            <a:avLst/>
          </a:prstGeom>
        </p:spPr>
      </p:pic>
      <p:sp>
        <p:nvSpPr>
          <p:cNvPr id="9" name="矩形圖說文字 8"/>
          <p:cNvSpPr/>
          <p:nvPr/>
        </p:nvSpPr>
        <p:spPr>
          <a:xfrm>
            <a:off x="7524328" y="2564904"/>
            <a:ext cx="2541822" cy="738485"/>
          </a:xfrm>
          <a:prstGeom prst="wedgeRectCallout">
            <a:avLst>
              <a:gd name="adj1" fmla="val -72267"/>
              <a:gd name="adj2" fmla="val 431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200" dirty="0" smtClean="0"/>
              <a:t>有上端搜尋後才有下方列表</a:t>
            </a:r>
            <a:endParaRPr lang="zh-TW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30205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csquare01\Dropbox\新版口袋國會\頁面圖\口袋國會＿政治獻金_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0"/>
            <a:ext cx="8427435" cy="919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圖說文字 4"/>
          <p:cNvSpPr/>
          <p:nvPr/>
        </p:nvSpPr>
        <p:spPr>
          <a:xfrm>
            <a:off x="8244408" y="7079956"/>
            <a:ext cx="1512167" cy="1112036"/>
          </a:xfrm>
          <a:prstGeom prst="wedgeRectCallout">
            <a:avLst>
              <a:gd name="adj1" fmla="val -231483"/>
              <a:gd name="adj2" fmla="val 422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 smtClean="0"/>
              <a:t>Pdf</a:t>
            </a:r>
            <a:r>
              <a:rPr lang="zh-TW" altLang="en-US" sz="1400" dirty="0" smtClean="0"/>
              <a:t>檔</a:t>
            </a:r>
            <a:endParaRPr lang="en-US" altLang="zh-TW" sz="1400" dirty="0" smtClean="0"/>
          </a:p>
          <a:p>
            <a:pPr algn="ctr"/>
            <a:r>
              <a:rPr lang="zh-TW" altLang="en-US" sz="1400" dirty="0" smtClean="0"/>
              <a:t>點後開啟檔案</a:t>
            </a:r>
            <a:endParaRPr lang="en-US" altLang="zh-TW" sz="1400" dirty="0" smtClean="0"/>
          </a:p>
          <a:p>
            <a:pPr algn="ctr"/>
            <a:endParaRPr lang="en-US" altLang="zh-TW" sz="1400" dirty="0" smtClean="0"/>
          </a:p>
        </p:txBody>
      </p:sp>
    </p:spTree>
    <p:extLst>
      <p:ext uri="{BB962C8B-B14F-4D97-AF65-F5344CB8AC3E}">
        <p14:creationId xmlns:p14="http://schemas.microsoft.com/office/powerpoint/2010/main" val="4168393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22</Words>
  <Application>Microsoft Office PowerPoint</Application>
  <PresentationFormat>如螢幕大小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csquare01</dc:creator>
  <cp:lastModifiedBy>csquare01</cp:lastModifiedBy>
  <cp:revision>1</cp:revision>
  <dcterms:created xsi:type="dcterms:W3CDTF">2012-11-26T12:34:32Z</dcterms:created>
  <dcterms:modified xsi:type="dcterms:W3CDTF">2012-11-26T12:41:09Z</dcterms:modified>
</cp:coreProperties>
</file>